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211" autoAdjust="0"/>
    <p:restoredTop sz="65330" autoAdjust="0"/>
  </p:normalViewPr>
  <p:slideViewPr>
    <p:cSldViewPr snapToGrid="0">
      <p:cViewPr varScale="1">
        <p:scale>
          <a:sx n="42" d="100"/>
          <a:sy n="42" d="100"/>
        </p:scale>
        <p:origin x="-104" y="-12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a:t>
            </a:r>
            <a:r>
              <a:rPr lang="en-US" dirty="0" smtClean="0"/>
              <a:t>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a:t>
            </a:r>
            <a:r>
              <a:rPr lang="en-US" dirty="0" smtClean="0"/>
              <a:t>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a:t>
            </a:r>
            <a:r>
              <a:rPr lang="en-US" sz="1200" kern="1200" dirty="0" smtClean="0">
                <a:solidFill>
                  <a:schemeClr val="tx1"/>
                </a:solidFill>
                <a:effectLst/>
                <a:latin typeface="Arial" panose="020B0604020202020204" pitchFamily="34" charset="0"/>
                <a:ea typeface="+mn-ea"/>
                <a:cs typeface="Arial" panose="020B0604020202020204" pitchFamily="34" charset="0"/>
              </a:rPr>
              <a:t>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a:t>
            </a:r>
            <a:r>
              <a:rPr lang="en-US" dirty="0" smtClean="0"/>
              <a:t>link </a:t>
            </a:r>
            <a:r>
              <a:rPr lang="en-US" dirty="0" smtClean="0"/>
              <a:t>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r>
              <a:rPr lang="en-US" dirty="0" smtClean="0"/>
              <a:t>.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r>
              <a:rPr lang="en-US" dirty="0" smtClean="0"/>
              <a:t>.</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a:t>
            </a:r>
            <a:r>
              <a:rPr lang="en-US" dirty="0" smtClean="0"/>
              <a:t>directory</a:t>
            </a:r>
            <a:r>
              <a:rPr lang="en-US" baseline="0" dirty="0" smtClean="0"/>
              <a:t> and a</a:t>
            </a:r>
            <a:r>
              <a:rPr lang="en-US" dirty="0" smtClean="0"/>
              <a:t>dd </a:t>
            </a:r>
            <a:r>
              <a:rPr lang="en-US" dirty="0" smtClean="0"/>
              <a:t>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r>
              <a:rPr lang="en-US"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a:t>
            </a:r>
            <a:r>
              <a:rPr lang="en-US" dirty="0" smtClean="0"/>
              <a:t>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a:t>
            </a:r>
            <a:r>
              <a:rPr lang="en-US" dirty="0" smtClean="0"/>
              <a:t>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a:t>
            </a:r>
            <a:r>
              <a:rPr lang="en-US" baseline="0" dirty="0" smtClean="0"/>
              <a:t> </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a:t>
            </a:r>
            <a:r>
              <a:rPr lang="en-US" smtClean="0"/>
              <a:t>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t>
            </a:r>
            <a:r>
              <a:rPr lang="en-US" dirty="0" smtClean="0"/>
              <a:t>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r>
              <a:rPr lang="en-US" dirty="0" smtClean="0"/>
              <a:t>.</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Understand when to use a template </a:t>
            </a:r>
            <a:r>
              <a:rPr lang="en-US" dirty="0" smtClean="0"/>
              <a:t>resource</a:t>
            </a:r>
            <a:endParaRPr lang="en-US" dirty="0" smtClean="0"/>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a:t>
            </a:r>
            <a:r>
              <a:rPr lang="en-US" dirty="0" smtClean="0"/>
              <a:t>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423693"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255504"/>
            <a:ext cx="14422528" cy="1396256"/>
          </a:xfrm>
        </p:spPr>
        <p:txBody>
          <a:bodyPr/>
          <a:lstStyle/>
          <a:p>
            <a:r>
              <a:rPr lang="en-US" dirty="0" smtClean="0"/>
              <a:t>$ cd ~</a:t>
            </a:r>
          </a:p>
          <a:p>
            <a:r>
              <a:rPr lang="en-US" dirty="0" smtClean="0"/>
              <a:t>$ chef generate template cookbooks/apache index.html</a:t>
            </a:r>
            <a:endParaRPr lang="en-US" dirty="0"/>
          </a:p>
        </p:txBody>
      </p:sp>
      <p:sp>
        <p:nvSpPr>
          <p:cNvPr id="5" name="Rectangle 4"/>
          <p:cNvSpPr/>
          <p:nvPr/>
        </p:nvSpPr>
        <p:spPr bwMode="auto">
          <a:xfrm>
            <a:off x="1120566" y="373113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smtClean="0"/>
              <a:t>~/cookbooks/apache/templates/default/</a:t>
            </a:r>
            <a:r>
              <a:rPr lang="en-US" sz="3733" dirty="0" err="1" smtClean="0"/>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a:t>
            </a:r>
            <a:r>
              <a:rPr lang="en-US" dirty="0" smtClean="0"/>
              <a:t>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a:t>
            </a:r>
            <a:r>
              <a:rPr lang="en-US" sz="2667" dirty="0" smtClean="0">
                <a:latin typeface="Inconsolata"/>
                <a:cs typeface="Inconsolata"/>
              </a:rPr>
              <a:t>generate </a:t>
            </a:r>
            <a:r>
              <a:rPr lang="en-US" sz="2667" dirty="0" smtClean="0"/>
              <a:t>to </a:t>
            </a:r>
            <a:r>
              <a:rPr lang="en-US" sz="2667" dirty="0"/>
              <a:t>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::cookbook</a:t>
            </a:r>
          </a:p>
          <a:p>
            <a:r>
              <a:rPr lang="en-US" dirty="0"/>
              <a:t>  * directory[/home/chef/template] action create</a:t>
            </a:r>
          </a:p>
          <a:p>
            <a:r>
              <a:rPr lang="en-US" dirty="0"/>
              <a:t>    - create new directory /home/chef/template</a:t>
            </a:r>
          </a:p>
          <a:p>
            <a:r>
              <a:rPr lang="en-US" dirty="0"/>
              <a:t>  * template[/home/chef/template/metadata.rb] action </a:t>
            </a:r>
            <a:r>
              <a:rPr lang="en-US" dirty="0" err="1"/>
              <a:t>create_if_missing</a:t>
            </a:r>
            <a:endParaRPr lang="en-US" dirty="0"/>
          </a:p>
          <a:p>
            <a:r>
              <a:rPr lang="en-US" dirty="0"/>
              <a:t>    - create new file /home/chef/template/metadata.rb</a:t>
            </a:r>
          </a:p>
          <a:p>
            <a:r>
              <a:rPr lang="en-US" dirty="0"/>
              <a:t>    - update content in file /home/chef/template/metadata.rb from none to 000bce</a:t>
            </a:r>
          </a:p>
          <a:p>
            <a:r>
              <a:rPr lang="en-US" dirty="0"/>
              <a:t>    (diff output suppressed by config)</a:t>
            </a:r>
          </a:p>
          <a:p>
            <a:r>
              <a:rPr lang="en-US" dirty="0"/>
              <a:t>  * template[/home/chef/template/README.md] action </a:t>
            </a:r>
            <a:r>
              <a:rPr lang="en-US" dirty="0" err="1"/>
              <a:t>create_if_missing</a:t>
            </a:r>
            <a:endParaRPr lang="en-US" dirty="0"/>
          </a:p>
          <a:p>
            <a:r>
              <a:rPr lang="en-US" dirty="0"/>
              <a:t>    - create new file /</a:t>
            </a:r>
            <a:r>
              <a:rPr lang="en-US" dirty="0" smtClean="0"/>
              <a:t>home/chef/template/README.md</a:t>
            </a:r>
            <a:endParaRPr lang="en-US"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dirty="0"/>
              <a:t>$ cd </a:t>
            </a:r>
            <a:r>
              <a:rPr lang="en-US" dirty="0" smtClean="0"/>
              <a:t>~</a:t>
            </a:r>
          </a:p>
          <a:p>
            <a:r>
              <a:rPr lang="en-US" dirty="0" smtClean="0"/>
              <a:t>$ </a:t>
            </a:r>
            <a:r>
              <a:rPr lang="en-US" dirty="0"/>
              <a:t>chef generate </a:t>
            </a:r>
            <a:r>
              <a:rPr lang="en-US" dirty="0" smtClean="0"/>
              <a:t>template </a:t>
            </a:r>
            <a:r>
              <a:rPr lang="en-US" dirty="0"/>
              <a:t>cookbooks/workstation </a:t>
            </a:r>
            <a:r>
              <a:rPr lang="en-US" dirty="0" err="1"/>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a:t>
            </a:r>
            <a:r>
              <a:rPr lang="en-US" dirty="0" smtClean="0"/>
              <a:t>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15715</TotalTime>
  <Words>6486</Words>
  <Application>Microsoft Macintosh PowerPoint</Application>
  <PresentationFormat>Custom</PresentationFormat>
  <Paragraphs>741</Paragraphs>
  <Slides>62</Slides>
  <Notes>62</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1989</cp:revision>
  <cp:lastPrinted>2015-02-07T23:49:10Z</cp:lastPrinted>
  <dcterms:created xsi:type="dcterms:W3CDTF">2012-09-13T17:36:07Z</dcterms:created>
  <dcterms:modified xsi:type="dcterms:W3CDTF">2015-10-05T19:10:03Z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